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7772400" cy="100584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-1260" y="201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901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 latinLnBrk="0">
              <a:defRPr kumimoji="1" lang="ja-JP" sz="1200"/>
            </a:lvl1pPr>
          </a:lstStyle>
          <a:p>
            <a:fld id="{CBEEF32F-3280-4663-880F-C8D2FC70E993}" type="datetimeFigureOut">
              <a:rPr kumimoji="1" lang="en-US" altLang="ja-JP" smtClean="0"/>
              <a:t>11/13/2015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6678"/>
            <a:ext cx="2971800" cy="499011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 latinLnBrk="0">
              <a:defRPr kumimoji="1" lang="ja-JP" sz="1200"/>
            </a:lvl1pPr>
          </a:lstStyle>
          <a:p>
            <a:fld id="{4E29D1FE-C207-4476-99C1-A7028091A9CD}" type="slidenum">
              <a:rPr kumimoji="1" lang="ja-JP" smtClean="0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860806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901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 latinLnBrk="0">
              <a:defRPr kumimoji="1" lang="ja-JP" sz="1200"/>
            </a:lvl1pPr>
          </a:lstStyle>
          <a:p>
            <a:fld id="{A58F2AD0-9975-4D3C-912A-0B60BD0D07D1}" type="datetimeFigureOut">
              <a:t>2015/11/13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32013" y="1243013"/>
            <a:ext cx="25939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1" y="4786363"/>
            <a:ext cx="5486400" cy="3916115"/>
          </a:xfrm>
          <a:prstGeom prst="rect">
            <a:avLst/>
          </a:prstGeom>
        </p:spPr>
        <p:txBody>
          <a:bodyPr vert="horz" lIns="92546" tIns="46273" rIns="92546" bIns="46273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6678"/>
            <a:ext cx="2971800" cy="499011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 latinLnBrk="0">
              <a:defRPr kumimoji="1" lang="ja-JP" sz="1200"/>
            </a:lvl1pPr>
          </a:lstStyle>
          <a:p>
            <a:fld id="{AC7710D8-8C21-4D48-B89D-C2D2CB3EC4C7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819527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チラシ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8"/>
          <p:cNvSpPr>
            <a:spLocks noGrp="1"/>
          </p:cNvSpPr>
          <p:nvPr>
            <p:ph type="body" sz="quarter" idx="10" hasCustomPrompt="1"/>
          </p:nvPr>
        </p:nvSpPr>
        <p:spPr>
          <a:xfrm>
            <a:off x="710816" y="823067"/>
            <a:ext cx="4422658" cy="976977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90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1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710816" y="1928578"/>
            <a:ext cx="4422658" cy="2011597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90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2" name="テキスト プレースホルダー 8"/>
          <p:cNvSpPr>
            <a:spLocks noGrp="1"/>
          </p:cNvSpPr>
          <p:nvPr>
            <p:ph type="body" sz="quarter" idx="13" hasCustomPrompt="1"/>
          </p:nvPr>
        </p:nvSpPr>
        <p:spPr>
          <a:xfrm>
            <a:off x="710816" y="4377004"/>
            <a:ext cx="4422658" cy="236271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710816" y="4773879"/>
            <a:ext cx="4422658" cy="8945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38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5" name="テキスト プレースホルダー 8"/>
          <p:cNvSpPr>
            <a:spLocks noGrp="1"/>
          </p:cNvSpPr>
          <p:nvPr>
            <p:ph type="body" sz="quarter" idx="16" hasCustomPrompt="1"/>
          </p:nvPr>
        </p:nvSpPr>
        <p:spPr>
          <a:xfrm>
            <a:off x="710816" y="6077467"/>
            <a:ext cx="4422658" cy="236271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6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710816" y="6474342"/>
            <a:ext cx="4422658" cy="8945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38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7" name="テキスト プレースホルダー 8"/>
          <p:cNvSpPr>
            <a:spLocks noGrp="1"/>
          </p:cNvSpPr>
          <p:nvPr>
            <p:ph type="body" sz="quarter" idx="18" hasCustomPrompt="1"/>
          </p:nvPr>
        </p:nvSpPr>
        <p:spPr>
          <a:xfrm>
            <a:off x="710816" y="7511224"/>
            <a:ext cx="4422658" cy="45320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8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710816" y="8051876"/>
            <a:ext cx="4422658" cy="79249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20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 (単語の区切りの小さい点を追加するには、[挿入] の [記号と特殊文字] を使います)</a:t>
            </a:r>
          </a:p>
        </p:txBody>
      </p:sp>
      <p:sp>
        <p:nvSpPr>
          <p:cNvPr id="19" name="テキスト プレースホルダー 8"/>
          <p:cNvSpPr>
            <a:spLocks noGrp="1"/>
          </p:cNvSpPr>
          <p:nvPr>
            <p:ph type="body" sz="quarter" idx="20" hasCustomPrompt="1"/>
          </p:nvPr>
        </p:nvSpPr>
        <p:spPr>
          <a:xfrm>
            <a:off x="710816" y="9184576"/>
            <a:ext cx="4422658" cy="23831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0" name="テキスト プレースホルダー 8"/>
          <p:cNvSpPr>
            <a:spLocks noGrp="1"/>
          </p:cNvSpPr>
          <p:nvPr>
            <p:ph type="body" sz="quarter" idx="21" hasCustomPrompt="1"/>
          </p:nvPr>
        </p:nvSpPr>
        <p:spPr>
          <a:xfrm>
            <a:off x="5443237" y="823067"/>
            <a:ext cx="1936131" cy="57259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1" name="テキスト プレースホルダー 8"/>
          <p:cNvSpPr>
            <a:spLocks noGrp="1"/>
          </p:cNvSpPr>
          <p:nvPr>
            <p:ph type="body" sz="quarter" idx="22" hasCustomPrompt="1"/>
          </p:nvPr>
        </p:nvSpPr>
        <p:spPr>
          <a:xfrm>
            <a:off x="5443237" y="1800045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2" name="テキスト プレースホルダー 8"/>
          <p:cNvSpPr>
            <a:spLocks noGrp="1"/>
          </p:cNvSpPr>
          <p:nvPr>
            <p:ph type="body" sz="quarter" idx="23" hasCustomPrompt="1"/>
          </p:nvPr>
        </p:nvSpPr>
        <p:spPr>
          <a:xfrm>
            <a:off x="5443237" y="2466869"/>
            <a:ext cx="1936131" cy="9107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5" name="テキスト プレースホルダー 8"/>
          <p:cNvSpPr>
            <a:spLocks noGrp="1"/>
          </p:cNvSpPr>
          <p:nvPr>
            <p:ph type="body" sz="quarter" idx="24" hasCustomPrompt="1"/>
          </p:nvPr>
        </p:nvSpPr>
        <p:spPr>
          <a:xfrm>
            <a:off x="5443237" y="3377636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6" name="テキスト プレースホルダー 8"/>
          <p:cNvSpPr>
            <a:spLocks noGrp="1"/>
          </p:cNvSpPr>
          <p:nvPr>
            <p:ph type="body" sz="quarter" idx="25" hasCustomPrompt="1"/>
          </p:nvPr>
        </p:nvSpPr>
        <p:spPr>
          <a:xfrm>
            <a:off x="5443237" y="4044459"/>
            <a:ext cx="1936131" cy="910768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7" name="テキスト プレースホルダー 8"/>
          <p:cNvSpPr>
            <a:spLocks noGrp="1"/>
          </p:cNvSpPr>
          <p:nvPr>
            <p:ph type="body" sz="quarter" idx="26" hasCustomPrompt="1"/>
          </p:nvPr>
        </p:nvSpPr>
        <p:spPr>
          <a:xfrm>
            <a:off x="5443237" y="4955227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8" name="テキスト プレースホルダー 8"/>
          <p:cNvSpPr>
            <a:spLocks noGrp="1"/>
          </p:cNvSpPr>
          <p:nvPr>
            <p:ph type="body" sz="quarter" idx="27" hasCustomPrompt="1"/>
          </p:nvPr>
        </p:nvSpPr>
        <p:spPr>
          <a:xfrm>
            <a:off x="5443237" y="5622051"/>
            <a:ext cx="1936131" cy="1835215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9" name="テキスト プレースホルダー 8"/>
          <p:cNvSpPr>
            <a:spLocks noGrp="1"/>
          </p:cNvSpPr>
          <p:nvPr>
            <p:ph type="body" sz="quarter" idx="28" hasCustomPrompt="1"/>
          </p:nvPr>
        </p:nvSpPr>
        <p:spPr>
          <a:xfrm>
            <a:off x="5443237" y="7457267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30" name="テキスト プレースホルダー 8"/>
          <p:cNvSpPr>
            <a:spLocks noGrp="1"/>
          </p:cNvSpPr>
          <p:nvPr>
            <p:ph type="body" sz="quarter" idx="29" hasCustomPrompt="1"/>
          </p:nvPr>
        </p:nvSpPr>
        <p:spPr>
          <a:xfrm>
            <a:off x="5443237" y="8124090"/>
            <a:ext cx="1936131" cy="129880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158221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354" y="567603"/>
            <a:ext cx="4518910" cy="3763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/>
              <a:t>テキストを追加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353" y="4299283"/>
            <a:ext cx="4518911" cy="5229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353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B15D3D48-5C63-4CD0-B9D2-B4D2F496D790}" type="datetimeFigureOut">
              <a:rPr lang="en-US" altLang="ja-JP" smtClean="0"/>
              <a:pPr/>
              <a:t>11/13/2015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74608" y="9529010"/>
            <a:ext cx="2623185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latinLnBrk="0">
              <a:defRPr kumimoji="1" lang="ja-JP" sz="1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89258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308FAEA7-0C3C-4CCF-BA6B-669D7915826F}" type="slidenum">
              <a:rPr lang="en-US" altLang="ja-JP" smtClean="0"/>
              <a:pPr/>
              <a:t>‹#›</a:t>
            </a:fld>
            <a:endParaRPr lang="en-US" altLang="ja-JP"/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5225867" y="535519"/>
            <a:ext cx="0" cy="8993491"/>
          </a:xfrm>
          <a:prstGeom prst="line">
            <a:avLst/>
          </a:prstGeom>
          <a:ln w="762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10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kumimoji="1" lang="ja-JP" sz="9000" kern="1200" cap="all" baseline="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lang="ja-JP" sz="238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204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70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2852529" y="6460436"/>
            <a:ext cx="1103245" cy="278294"/>
          </a:xfrm>
          <a:prstGeom prst="round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/>
          </p:nvPr>
        </p:nvSpPr>
        <p:spPr>
          <a:xfrm>
            <a:off x="338338" y="604737"/>
            <a:ext cx="4834894" cy="2065237"/>
          </a:xfrm>
        </p:spPr>
        <p:txBody>
          <a:bodyPr/>
          <a:lstStyle/>
          <a:p>
            <a:r>
              <a:rPr kumimoji="1" lang="ja-JP" altLang="en-US" sz="8800" b="1" dirty="0" smtClean="0">
                <a:solidFill>
                  <a:schemeClr val="tx1"/>
                </a:solidFill>
              </a:rPr>
              <a:t>肝臓病</a:t>
            </a:r>
            <a:endParaRPr kumimoji="1" lang="en-US" altLang="ja-JP" sz="88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6000" b="1" dirty="0" smtClean="0">
                <a:solidFill>
                  <a:schemeClr val="tx1"/>
                </a:solidFill>
              </a:rPr>
              <a:t>市民公開講座</a:t>
            </a:r>
            <a:endParaRPr kumimoji="1" lang="ja-JP" sz="6000" b="1" dirty="0">
              <a:solidFill>
                <a:schemeClr val="tx1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/>
          </p:nvPr>
        </p:nvSpPr>
        <p:spPr>
          <a:xfrm>
            <a:off x="641200" y="3850229"/>
            <a:ext cx="4422658" cy="236271"/>
          </a:xfrm>
        </p:spPr>
        <p:txBody>
          <a:bodyPr/>
          <a:lstStyle/>
          <a:p>
            <a:r>
              <a:rPr kumimoji="1" lang="ja-JP" b="1" dirty="0"/>
              <a:t>日時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4"/>
          </p:nvPr>
        </p:nvSpPr>
        <p:spPr>
          <a:xfrm>
            <a:off x="730694" y="4187470"/>
            <a:ext cx="4422658" cy="1388382"/>
          </a:xfrm>
        </p:spPr>
        <p:txBody>
          <a:bodyPr/>
          <a:lstStyle/>
          <a:p>
            <a:r>
              <a:rPr kumimoji="1" lang="ja-JP" dirty="0" smtClean="0"/>
              <a:t>20</a:t>
            </a:r>
            <a:r>
              <a:rPr kumimoji="1" lang="en-US" altLang="ja-JP" dirty="0" smtClean="0"/>
              <a:t>16</a:t>
            </a:r>
            <a:r>
              <a:rPr kumimoji="1" lang="ja-JP" dirty="0" smtClean="0"/>
              <a:t> </a:t>
            </a:r>
            <a:r>
              <a:rPr kumimoji="1" lang="ja-JP" dirty="0"/>
              <a:t>年 </a:t>
            </a:r>
            <a:r>
              <a:rPr lang="en-US" altLang="ja-JP" dirty="0"/>
              <a:t>1</a:t>
            </a:r>
            <a:r>
              <a:rPr kumimoji="1" lang="ja-JP" dirty="0" smtClean="0"/>
              <a:t> </a:t>
            </a:r>
            <a:r>
              <a:rPr kumimoji="1" lang="ja-JP" dirty="0"/>
              <a:t>月 </a:t>
            </a:r>
            <a:r>
              <a:rPr lang="en-US" altLang="ja-JP" dirty="0"/>
              <a:t>9</a:t>
            </a:r>
            <a:r>
              <a:rPr kumimoji="1" lang="ja-JP" dirty="0" smtClean="0"/>
              <a:t> 日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土</a:t>
            </a:r>
            <a:r>
              <a:rPr kumimoji="1" lang="en-US" altLang="ja-JP" dirty="0" smtClean="0"/>
              <a:t>)</a:t>
            </a:r>
            <a:endParaRPr kumimoji="1" lang="ja-JP" dirty="0"/>
          </a:p>
          <a:p>
            <a:r>
              <a:rPr kumimoji="1" lang="ja-JP" altLang="en-US" dirty="0" smtClean="0"/>
              <a:t>　 </a:t>
            </a:r>
            <a:r>
              <a:rPr kumimoji="1" lang="en-US" altLang="ja-JP" dirty="0" smtClean="0"/>
              <a:t>14:00</a:t>
            </a:r>
            <a:r>
              <a:rPr kumimoji="1" lang="ja-JP" dirty="0" smtClean="0"/>
              <a:t> </a:t>
            </a:r>
            <a:r>
              <a:rPr kumimoji="1" lang="ja-JP" dirty="0"/>
              <a:t>～ </a:t>
            </a:r>
            <a:r>
              <a:rPr kumimoji="1" lang="en-US" altLang="ja-JP" dirty="0" smtClean="0"/>
              <a:t>16:30</a:t>
            </a:r>
          </a:p>
          <a:p>
            <a:r>
              <a:rPr kumimoji="1" lang="ja-JP" altLang="en-US" dirty="0" smtClean="0"/>
              <a:t>　　  </a:t>
            </a:r>
            <a:r>
              <a:rPr kumimoji="1" lang="en-US" altLang="ja-JP" dirty="0" smtClean="0"/>
              <a:t>(13:00</a:t>
            </a:r>
            <a:r>
              <a:rPr kumimoji="1" lang="ja-JP" altLang="en-US" dirty="0" smtClean="0"/>
              <a:t>開場</a:t>
            </a:r>
            <a:r>
              <a:rPr kumimoji="1" lang="en-US" altLang="ja-JP" dirty="0" smtClean="0"/>
              <a:t>)</a:t>
            </a:r>
            <a:endParaRPr kumimoji="1" lang="ja-JP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6"/>
          </p:nvPr>
        </p:nvSpPr>
        <p:spPr>
          <a:xfrm>
            <a:off x="641200" y="5691088"/>
            <a:ext cx="4422658" cy="302208"/>
          </a:xfrm>
        </p:spPr>
        <p:txBody>
          <a:bodyPr/>
          <a:lstStyle/>
          <a:p>
            <a:r>
              <a:rPr kumimoji="1" lang="ja-JP" b="1" dirty="0"/>
              <a:t>場所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7"/>
          </p:nvPr>
        </p:nvSpPr>
        <p:spPr>
          <a:xfrm>
            <a:off x="830085" y="5978552"/>
            <a:ext cx="4422658" cy="760178"/>
          </a:xfrm>
        </p:spPr>
        <p:txBody>
          <a:bodyPr/>
          <a:lstStyle/>
          <a:p>
            <a:r>
              <a:rPr lang="ja-JP" altLang="en-US" sz="3200" dirty="0" smtClean="0"/>
              <a:t>鹿島市生涯学習センター（エイブル）</a:t>
            </a:r>
            <a:r>
              <a:rPr lang="ja-JP" altLang="en-US" sz="1800" dirty="0" smtClean="0"/>
              <a:t>市</a:t>
            </a:r>
            <a:r>
              <a:rPr lang="ja-JP" altLang="en-US" sz="1800" dirty="0"/>
              <a:t>役所そば</a:t>
            </a:r>
            <a:endParaRPr kumimoji="1" lang="ja-JP" sz="1800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8"/>
          </p:nvPr>
        </p:nvSpPr>
        <p:spPr>
          <a:xfrm>
            <a:off x="996480" y="6818243"/>
            <a:ext cx="3374167" cy="357810"/>
          </a:xfrm>
        </p:spPr>
        <p:txBody>
          <a:bodyPr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　鹿島</a:t>
            </a:r>
            <a:r>
              <a:rPr kumimoji="1" lang="ja-JP" altLang="en-US" dirty="0" smtClean="0">
                <a:solidFill>
                  <a:schemeClr val="tx1"/>
                </a:solidFill>
              </a:rPr>
              <a:t>市納富分２７００－１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　０９５４（</a:t>
            </a:r>
            <a:r>
              <a:rPr lang="ja-JP" altLang="en-US" dirty="0">
                <a:solidFill>
                  <a:schemeClr val="tx1"/>
                </a:solidFill>
              </a:rPr>
              <a:t>６３</a:t>
            </a:r>
            <a:r>
              <a:rPr lang="ja-JP" altLang="en-US" dirty="0" smtClean="0">
                <a:solidFill>
                  <a:schemeClr val="tx1"/>
                </a:solidFill>
              </a:rPr>
              <a:t>）２１３８</a:t>
            </a:r>
            <a:endParaRPr kumimoji="1" lang="ja-JP" dirty="0">
              <a:solidFill>
                <a:schemeClr val="tx1"/>
              </a:solidFill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20"/>
          </p:nvPr>
        </p:nvSpPr>
        <p:spPr>
          <a:xfrm>
            <a:off x="730695" y="7504043"/>
            <a:ext cx="3791610" cy="248479"/>
          </a:xfrm>
        </p:spPr>
        <p:txBody>
          <a:bodyPr/>
          <a:lstStyle/>
          <a:p>
            <a:r>
              <a:rPr lang="ja-JP" altLang="en-US" sz="1400" dirty="0">
                <a:solidFill>
                  <a:schemeClr val="tx1"/>
                </a:solidFill>
              </a:rPr>
              <a:t>鹿島藤津地区</a:t>
            </a:r>
            <a:r>
              <a:rPr lang="ja-JP" altLang="en-US" sz="1400" dirty="0" smtClean="0">
                <a:solidFill>
                  <a:schemeClr val="tx1"/>
                </a:solidFill>
              </a:rPr>
              <a:t>医師会、武雄杵島地区医師会</a:t>
            </a:r>
            <a:endParaRPr kumimoji="1" lang="ja-JP" sz="1400" dirty="0">
              <a:solidFill>
                <a:schemeClr val="tx1"/>
              </a:solidFill>
            </a:endParaRP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22"/>
          </p:nvPr>
        </p:nvSpPr>
        <p:spPr>
          <a:xfrm>
            <a:off x="5347253" y="1908312"/>
            <a:ext cx="2355573" cy="834888"/>
          </a:xfrm>
        </p:spPr>
        <p:txBody>
          <a:bodyPr/>
          <a:lstStyle/>
          <a:p>
            <a:r>
              <a:rPr kumimoji="1" lang="ja-JP" altLang="en-US" sz="1800" dirty="0" smtClean="0"/>
              <a:t>橋元　悟</a:t>
            </a:r>
            <a:r>
              <a:rPr lang="ja-JP" altLang="en-US" sz="1600" dirty="0" smtClean="0"/>
              <a:t>先生</a:t>
            </a:r>
            <a:endParaRPr lang="en-US" altLang="ja-JP" sz="1800" dirty="0" smtClean="0"/>
          </a:p>
          <a:p>
            <a:r>
              <a:rPr lang="ja-JP" altLang="en-US" sz="1400" dirty="0"/>
              <a:t>国立病院</a:t>
            </a:r>
            <a:r>
              <a:rPr lang="ja-JP" altLang="en-US" sz="1400" dirty="0" smtClean="0"/>
              <a:t>機構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長崎</a:t>
            </a:r>
            <a:r>
              <a:rPr lang="ja-JP" altLang="en-US" sz="1400" dirty="0"/>
              <a:t>医療センター</a:t>
            </a:r>
            <a:endParaRPr lang="en-US" altLang="ja-JP" sz="1400" dirty="0"/>
          </a:p>
          <a:p>
            <a:r>
              <a:rPr lang="ja-JP" altLang="en-US" sz="1400" dirty="0" smtClean="0"/>
              <a:t>　  </a:t>
            </a:r>
            <a:r>
              <a:rPr lang="ja-JP" altLang="en-US" sz="1400" dirty="0" smtClean="0"/>
              <a:t> 肝臓</a:t>
            </a:r>
            <a:r>
              <a:rPr lang="ja-JP" altLang="en-US" sz="1400" dirty="0" smtClean="0"/>
              <a:t>内科 （肝臓専門医）</a:t>
            </a:r>
            <a:endParaRPr lang="ja-JP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23"/>
          </p:nvPr>
        </p:nvSpPr>
        <p:spPr>
          <a:xfrm>
            <a:off x="5297558" y="1162730"/>
            <a:ext cx="2395330" cy="814341"/>
          </a:xfrm>
        </p:spPr>
        <p:txBody>
          <a:bodyPr/>
          <a:lstStyle/>
          <a:p>
            <a:r>
              <a:rPr lang="ja-JP" altLang="en-US" sz="2400" b="1" dirty="0" smtClean="0"/>
              <a:t>「ゴールがみえた！</a:t>
            </a:r>
            <a:endParaRPr lang="en-US" altLang="ja-JP" sz="2400" b="1" dirty="0" smtClean="0"/>
          </a:p>
          <a:p>
            <a:r>
              <a:rPr lang="en-US" altLang="ja-JP" sz="2400" b="1" dirty="0" smtClean="0"/>
              <a:t>C</a:t>
            </a:r>
            <a:r>
              <a:rPr lang="ja-JP" altLang="en-US" sz="2400" b="1" dirty="0" smtClean="0"/>
              <a:t>型肝炎治療」</a:t>
            </a:r>
            <a:r>
              <a:rPr kumimoji="1" lang="ja-JP" altLang="en-US" sz="2000" b="1" dirty="0"/>
              <a:t>　</a:t>
            </a:r>
            <a:endParaRPr kumimoji="1" lang="ja-JP" sz="2000" b="1" dirty="0"/>
          </a:p>
        </p:txBody>
      </p:sp>
      <p:sp>
        <p:nvSpPr>
          <p:cNvPr id="15" name="テキスト プレースホルダー 14"/>
          <p:cNvSpPr>
            <a:spLocks noGrp="1"/>
          </p:cNvSpPr>
          <p:nvPr>
            <p:ph type="body" sz="quarter" idx="25"/>
          </p:nvPr>
        </p:nvSpPr>
        <p:spPr>
          <a:xfrm>
            <a:off x="5313465" y="2953445"/>
            <a:ext cx="1936131" cy="783669"/>
          </a:xfrm>
        </p:spPr>
        <p:txBody>
          <a:bodyPr/>
          <a:lstStyle/>
          <a:p>
            <a:r>
              <a:rPr kumimoji="1" lang="ja-JP" altLang="en-US" sz="2400" b="1" dirty="0" smtClean="0"/>
              <a:t>「脂肪肝を治すには」</a:t>
            </a:r>
            <a:endParaRPr kumimoji="1" lang="en-US" altLang="ja-JP" sz="2400" b="1" dirty="0" smtClean="0"/>
          </a:p>
          <a:p>
            <a:endParaRPr lang="en-US" altLang="ja-JP" sz="2400" b="1" dirty="0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5446643" y="7265504"/>
            <a:ext cx="2176669" cy="894521"/>
          </a:xfrm>
        </p:spPr>
        <p:txBody>
          <a:bodyPr/>
          <a:lstStyle/>
          <a:p>
            <a:r>
              <a:rPr lang="ja-JP" altLang="en-US" sz="1800" dirty="0" smtClean="0"/>
              <a:t>朝永奈緒美看護師</a:t>
            </a:r>
            <a:endParaRPr kumimoji="1" lang="en-US" altLang="ja-JP" sz="2000" dirty="0" smtClean="0"/>
          </a:p>
          <a:p>
            <a:r>
              <a:rPr lang="ja-JP" altLang="en-US" sz="1400" dirty="0"/>
              <a:t>国立病院</a:t>
            </a:r>
            <a:r>
              <a:rPr lang="ja-JP" altLang="en-US" sz="1400" dirty="0" smtClean="0"/>
              <a:t>機構</a:t>
            </a:r>
            <a:endParaRPr lang="en-US" altLang="ja-JP" sz="1400" dirty="0" smtClean="0"/>
          </a:p>
          <a:p>
            <a:r>
              <a:rPr lang="ja-JP" altLang="en-US" sz="1400" dirty="0" smtClean="0"/>
              <a:t>　　嬉野</a:t>
            </a:r>
            <a:r>
              <a:rPr lang="ja-JP" altLang="en-US" sz="1400" dirty="0"/>
              <a:t>医療</a:t>
            </a:r>
            <a:r>
              <a:rPr lang="ja-JP" altLang="en-US" sz="1400" dirty="0" smtClean="0"/>
              <a:t>センター</a:t>
            </a:r>
            <a:endParaRPr lang="en-US" altLang="ja-JP" sz="1400" dirty="0" smtClean="0"/>
          </a:p>
          <a:p>
            <a:r>
              <a:rPr lang="ja-JP" altLang="en-US" sz="1400" dirty="0" smtClean="0"/>
              <a:t>　　　  　地域</a:t>
            </a:r>
            <a:r>
              <a:rPr lang="ja-JP" altLang="en-US" sz="1400" dirty="0"/>
              <a:t>医療</a:t>
            </a:r>
            <a:r>
              <a:rPr lang="ja-JP" altLang="en-US" sz="1400" dirty="0" smtClean="0"/>
              <a:t>連携室</a:t>
            </a:r>
            <a:endParaRPr kumimoji="1" lang="ja-JP" sz="1400" dirty="0"/>
          </a:p>
        </p:txBody>
      </p:sp>
      <p:sp>
        <p:nvSpPr>
          <p:cNvPr id="17" name="テキスト プレースホルダー 16"/>
          <p:cNvSpPr>
            <a:spLocks noGrp="1"/>
          </p:cNvSpPr>
          <p:nvPr>
            <p:ph type="body" sz="quarter" idx="27"/>
          </p:nvPr>
        </p:nvSpPr>
        <p:spPr>
          <a:xfrm>
            <a:off x="5313465" y="4483194"/>
            <a:ext cx="1936131" cy="784545"/>
          </a:xfrm>
        </p:spPr>
        <p:txBody>
          <a:bodyPr/>
          <a:lstStyle/>
          <a:p>
            <a:r>
              <a:rPr kumimoji="1" lang="ja-JP" altLang="en-US" sz="2400" b="1" dirty="0" smtClean="0"/>
              <a:t>「肝炎治療薬について」</a:t>
            </a:r>
            <a:endParaRPr kumimoji="1" lang="en-US" altLang="ja-JP" sz="2400" b="1" dirty="0" smtClean="0"/>
          </a:p>
          <a:p>
            <a:endParaRPr lang="en-US" altLang="ja-JP" sz="2400" b="1" dirty="0"/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28"/>
          </p:nvPr>
        </p:nvSpPr>
        <p:spPr>
          <a:xfrm>
            <a:off x="690938" y="7707243"/>
            <a:ext cx="1936131" cy="285800"/>
          </a:xfrm>
        </p:spPr>
        <p:txBody>
          <a:bodyPr/>
          <a:lstStyle/>
          <a:p>
            <a:r>
              <a:rPr kumimoji="1" lang="ja-JP" altLang="en-US" sz="1600" b="1" dirty="0" smtClean="0"/>
              <a:t>共催及び後援</a:t>
            </a:r>
            <a:endParaRPr kumimoji="1" lang="ja-JP" sz="1600" b="1" dirty="0"/>
          </a:p>
        </p:txBody>
      </p:sp>
      <p:sp>
        <p:nvSpPr>
          <p:cNvPr id="19" name="テキスト プレースホルダー 18"/>
          <p:cNvSpPr>
            <a:spLocks noGrp="1"/>
          </p:cNvSpPr>
          <p:nvPr>
            <p:ph type="body" sz="quarter" idx="29"/>
          </p:nvPr>
        </p:nvSpPr>
        <p:spPr>
          <a:xfrm>
            <a:off x="740631" y="7978736"/>
            <a:ext cx="4387960" cy="946603"/>
          </a:xfrm>
        </p:spPr>
        <p:txBody>
          <a:bodyPr/>
          <a:lstStyle/>
          <a:p>
            <a:r>
              <a:rPr kumimoji="1" lang="ja-JP" altLang="en-US" dirty="0" smtClean="0"/>
              <a:t>共催／杵藤地区肝がん撲滅対策委員会、</a:t>
            </a:r>
            <a:r>
              <a:rPr lang="ja-JP" altLang="en-US" dirty="0"/>
              <a:t>鹿島</a:t>
            </a:r>
            <a:r>
              <a:rPr kumimoji="1" lang="ja-JP" altLang="en-US" dirty="0" smtClean="0"/>
              <a:t>市</a:t>
            </a:r>
            <a:endParaRPr lang="en-US" altLang="ja-JP" dirty="0"/>
          </a:p>
          <a:p>
            <a:r>
              <a:rPr kumimoji="1" lang="ja-JP" altLang="en-US" dirty="0" smtClean="0"/>
              <a:t>後援／鹿島藤津地区薬剤師会、武雄杵島地区薬剤師会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  佐賀県、</a:t>
            </a:r>
            <a:r>
              <a:rPr kumimoji="1" lang="ja-JP" altLang="en-US" dirty="0" smtClean="0"/>
              <a:t>杵藤保健福祉事務所</a:t>
            </a:r>
            <a:r>
              <a:rPr kumimoji="1" lang="ja-JP" altLang="en-US" dirty="0" smtClean="0"/>
              <a:t>、嬉野市、太良町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  </a:t>
            </a:r>
            <a:r>
              <a:rPr lang="ja-JP" altLang="en-US" dirty="0" smtClean="0"/>
              <a:t>武雄市、</a:t>
            </a:r>
            <a:r>
              <a:rPr kumimoji="1" lang="ja-JP" altLang="en-US" dirty="0" smtClean="0"/>
              <a:t>大町町</a:t>
            </a:r>
            <a:r>
              <a:rPr kumimoji="1" lang="ja-JP" altLang="en-US" dirty="0" smtClean="0"/>
              <a:t>、江北町、</a:t>
            </a:r>
            <a:r>
              <a:rPr kumimoji="1" lang="ja-JP" altLang="en-US" dirty="0" smtClean="0"/>
              <a:t>白石町</a:t>
            </a:r>
            <a:endParaRPr kumimoji="1" lang="ja-JP" dirty="0"/>
          </a:p>
        </p:txBody>
      </p:sp>
      <p:sp>
        <p:nvSpPr>
          <p:cNvPr id="20" name="テキスト プレースホルダー 19"/>
          <p:cNvSpPr>
            <a:spLocks noGrp="1"/>
          </p:cNvSpPr>
          <p:nvPr>
            <p:ph type="body" sz="quarter" idx="24"/>
          </p:nvPr>
        </p:nvSpPr>
        <p:spPr>
          <a:xfrm>
            <a:off x="5357190" y="3627450"/>
            <a:ext cx="2226367" cy="715951"/>
          </a:xfrm>
        </p:spPr>
        <p:txBody>
          <a:bodyPr/>
          <a:lstStyle/>
          <a:p>
            <a:r>
              <a:rPr lang="ja-JP" altLang="en-US" sz="1800" dirty="0" smtClean="0"/>
              <a:t>川口　巧</a:t>
            </a:r>
            <a:r>
              <a:rPr kumimoji="1" lang="ja-JP" altLang="en-US" sz="1600" dirty="0" smtClean="0"/>
              <a:t>先生</a:t>
            </a:r>
            <a:endParaRPr kumimoji="1" lang="en-US" altLang="ja-JP" sz="1800" dirty="0" smtClean="0"/>
          </a:p>
          <a:p>
            <a:r>
              <a:rPr lang="ja-JP" altLang="en-US" sz="1400" dirty="0"/>
              <a:t>久留米</a:t>
            </a:r>
            <a:r>
              <a:rPr lang="ja-JP" altLang="en-US" sz="1400" dirty="0" smtClean="0"/>
              <a:t>大学医学部 内科学</a:t>
            </a:r>
            <a:endParaRPr lang="en-US" altLang="ja-JP" sz="1400" dirty="0" smtClean="0"/>
          </a:p>
          <a:p>
            <a:r>
              <a:rPr lang="ja-JP" altLang="en-US" sz="1400" dirty="0" smtClean="0"/>
              <a:t>講座  消化器内科部門 講師</a:t>
            </a:r>
            <a:endParaRPr kumimoji="1" lang="ja-JP" altLang="en-US" sz="1400" dirty="0"/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19"/>
          </p:nvPr>
        </p:nvSpPr>
        <p:spPr>
          <a:xfrm>
            <a:off x="720755" y="7232110"/>
            <a:ext cx="760175" cy="327948"/>
          </a:xfrm>
        </p:spPr>
        <p:txBody>
          <a:bodyPr/>
          <a:lstStyle/>
          <a:p>
            <a:r>
              <a:rPr kumimoji="1" lang="ja-JP" altLang="en-US" sz="1600" b="1" dirty="0" smtClean="0">
                <a:solidFill>
                  <a:schemeClr val="accent1"/>
                </a:solidFill>
              </a:rPr>
              <a:t>主催</a:t>
            </a:r>
            <a:endParaRPr kumimoji="1" lang="ja-JP" altLang="en-US" sz="1600" b="1" dirty="0">
              <a:solidFill>
                <a:schemeClr val="accent1"/>
              </a:solidFill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>
            <a:off x="6281531" y="178903"/>
            <a:ext cx="1093305" cy="9956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プレースホルダー 12"/>
          <p:cNvSpPr>
            <a:spLocks noGrp="1"/>
          </p:cNvSpPr>
          <p:nvPr>
            <p:ph type="body" sz="quarter" idx="23"/>
          </p:nvPr>
        </p:nvSpPr>
        <p:spPr>
          <a:xfrm rot="2610318">
            <a:off x="6285174" y="434254"/>
            <a:ext cx="1535965" cy="471273"/>
          </a:xfrm>
        </p:spPr>
        <p:txBody>
          <a:bodyPr/>
          <a:lstStyle/>
          <a:p>
            <a:r>
              <a:rPr lang="ja-JP" altLang="en-US" sz="2400" b="1" dirty="0" smtClean="0">
                <a:solidFill>
                  <a:srgbClr val="FF0000"/>
                </a:solidFill>
              </a:rPr>
              <a:t>入場無料</a:t>
            </a:r>
            <a:r>
              <a:rPr kumimoji="1" lang="ja-JP" altLang="en-US" sz="1800" b="1" dirty="0">
                <a:solidFill>
                  <a:srgbClr val="FF0000"/>
                </a:solidFill>
              </a:rPr>
              <a:t>　</a:t>
            </a:r>
            <a:endParaRPr kumimoji="1" lang="ja-JP" sz="1800" b="1" dirty="0">
              <a:solidFill>
                <a:srgbClr val="FF0000"/>
              </a:solidFill>
            </a:endParaRPr>
          </a:p>
        </p:txBody>
      </p:sp>
      <p:sp>
        <p:nvSpPr>
          <p:cNvPr id="22" name="テキスト プレースホルダー 3"/>
          <p:cNvSpPr>
            <a:spLocks noGrp="1"/>
          </p:cNvSpPr>
          <p:nvPr>
            <p:ph type="body" sz="quarter" idx="13"/>
          </p:nvPr>
        </p:nvSpPr>
        <p:spPr>
          <a:xfrm>
            <a:off x="377687" y="2291812"/>
            <a:ext cx="4740966" cy="1286276"/>
          </a:xfrm>
        </p:spPr>
        <p:txBody>
          <a:bodyPr/>
          <a:lstStyle/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～</a:t>
            </a:r>
            <a:r>
              <a:rPr lang="en-US" altLang="ja-JP" sz="2500" b="1" dirty="0" smtClean="0">
                <a:solidFill>
                  <a:srgbClr val="FF0066"/>
                </a:solidFill>
              </a:rPr>
              <a:t>c</a:t>
            </a:r>
            <a:r>
              <a:rPr lang="ja-JP" altLang="en-US" sz="2500" b="1" dirty="0" smtClean="0">
                <a:solidFill>
                  <a:srgbClr val="FF0066"/>
                </a:solidFill>
              </a:rPr>
              <a:t>型肝炎治療は、飲み薬の時代へ</a:t>
            </a:r>
            <a:endParaRPr lang="en-US" altLang="ja-JP" sz="2500" b="1" dirty="0" smtClean="0">
              <a:solidFill>
                <a:srgbClr val="FF0066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　　　肝臓がんの新たな脅威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　　　　　　　　　　　　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「脂肪肝」～</a:t>
            </a:r>
            <a:endParaRPr kumimoji="1" lang="ja-JP" dirty="0">
              <a:solidFill>
                <a:schemeClr val="tx1"/>
              </a:solidFill>
            </a:endParaRPr>
          </a:p>
        </p:txBody>
      </p:sp>
      <p:sp>
        <p:nvSpPr>
          <p:cNvPr id="23" name="テキスト プレースホルダー 16"/>
          <p:cNvSpPr>
            <a:spLocks noGrp="1"/>
          </p:cNvSpPr>
          <p:nvPr>
            <p:ph type="body" sz="quarter" idx="27"/>
          </p:nvPr>
        </p:nvSpPr>
        <p:spPr>
          <a:xfrm>
            <a:off x="5337312" y="8269358"/>
            <a:ext cx="2295940" cy="1162877"/>
          </a:xfrm>
        </p:spPr>
        <p:txBody>
          <a:bodyPr/>
          <a:lstStyle/>
          <a:p>
            <a:r>
              <a:rPr kumimoji="1" lang="ja-JP" altLang="en-US" sz="1800" b="1" dirty="0" smtClean="0"/>
              <a:t>☆専門家による肝炎相　</a:t>
            </a:r>
            <a:endParaRPr kumimoji="1" lang="en-US" altLang="ja-JP" sz="1800" b="1" dirty="0" smtClean="0"/>
          </a:p>
          <a:p>
            <a:r>
              <a:rPr lang="ja-JP" altLang="en-US" sz="1800" b="1" dirty="0"/>
              <a:t>　</a:t>
            </a:r>
            <a:r>
              <a:rPr kumimoji="1" lang="ja-JP" altLang="en-US" sz="1800" b="1" dirty="0" smtClean="0"/>
              <a:t>談 コーナーもあります。</a:t>
            </a:r>
            <a:endParaRPr kumimoji="1" lang="en-US" altLang="ja-JP" sz="1800" b="1" dirty="0" smtClean="0"/>
          </a:p>
          <a:p>
            <a:r>
              <a:rPr lang="ja-JP" altLang="en-US" sz="1600" b="1" dirty="0" smtClean="0"/>
              <a:t>（時間：</a:t>
            </a:r>
            <a:r>
              <a:rPr lang="en-US" altLang="ja-JP" sz="1600" b="1" dirty="0" smtClean="0"/>
              <a:t>13:00</a:t>
            </a:r>
            <a:r>
              <a:rPr lang="ja-JP" altLang="en-US" sz="1600" b="1" dirty="0" smtClean="0"/>
              <a:t>～</a:t>
            </a:r>
            <a:r>
              <a:rPr lang="en-US" altLang="ja-JP" sz="1600" b="1" dirty="0" smtClean="0"/>
              <a:t>14:00</a:t>
            </a:r>
          </a:p>
          <a:p>
            <a:r>
              <a:rPr lang="ja-JP" altLang="en-US" sz="1600" b="1" dirty="0"/>
              <a:t>　</a:t>
            </a:r>
            <a:r>
              <a:rPr lang="ja-JP" altLang="en-US" sz="1600" b="1" dirty="0" smtClean="0"/>
              <a:t>　　　　　</a:t>
            </a:r>
            <a:r>
              <a:rPr lang="en-US" altLang="ja-JP" sz="1600" b="1" dirty="0" smtClean="0"/>
              <a:t>16:30</a:t>
            </a:r>
            <a:r>
              <a:rPr lang="ja-JP" altLang="en-US" sz="1600" b="1" dirty="0" smtClean="0"/>
              <a:t>～</a:t>
            </a:r>
            <a:r>
              <a:rPr lang="en-US" altLang="ja-JP" sz="1600" b="1" dirty="0" smtClean="0"/>
              <a:t>17:00</a:t>
            </a:r>
            <a:r>
              <a:rPr lang="ja-JP" altLang="en-US" sz="1600" b="1" dirty="0" smtClean="0"/>
              <a:t>）</a:t>
            </a:r>
            <a:endParaRPr lang="en-US" altLang="ja-JP" sz="1600" b="1" dirty="0"/>
          </a:p>
        </p:txBody>
      </p:sp>
      <p:sp>
        <p:nvSpPr>
          <p:cNvPr id="24" name="テキスト プレースホルダー 19"/>
          <p:cNvSpPr>
            <a:spLocks noGrp="1"/>
          </p:cNvSpPr>
          <p:nvPr>
            <p:ph type="body" sz="quarter" idx="24"/>
          </p:nvPr>
        </p:nvSpPr>
        <p:spPr>
          <a:xfrm>
            <a:off x="5367131" y="5178287"/>
            <a:ext cx="2325757" cy="685801"/>
          </a:xfrm>
        </p:spPr>
        <p:txBody>
          <a:bodyPr/>
          <a:lstStyle/>
          <a:p>
            <a:r>
              <a:rPr lang="ja-JP" altLang="en-US" sz="1800" dirty="0" smtClean="0"/>
              <a:t>木寺　健司</a:t>
            </a:r>
            <a:r>
              <a:rPr kumimoji="1" lang="ja-JP" altLang="en-US" sz="1600" dirty="0" smtClean="0"/>
              <a:t>先生</a:t>
            </a:r>
            <a:endParaRPr kumimoji="1" lang="en-US" altLang="ja-JP" sz="1800" dirty="0" smtClean="0"/>
          </a:p>
          <a:p>
            <a:r>
              <a:rPr lang="ja-JP" altLang="en-US" sz="1400" dirty="0" smtClean="0"/>
              <a:t>鹿島藤津地区薬剤師会</a:t>
            </a:r>
            <a:endParaRPr lang="en-US" altLang="ja-JP" sz="1400" dirty="0" smtClean="0"/>
          </a:p>
          <a:p>
            <a:r>
              <a:rPr lang="ja-JP" altLang="en-US" sz="1400" dirty="0" smtClean="0"/>
              <a:t>学術担当理事</a:t>
            </a:r>
            <a:endParaRPr kumimoji="1" lang="ja-JP" altLang="en-US" sz="1400" dirty="0"/>
          </a:p>
        </p:txBody>
      </p:sp>
      <p:sp>
        <p:nvSpPr>
          <p:cNvPr id="27" name="テキスト プレースホルダー 16"/>
          <p:cNvSpPr>
            <a:spLocks noGrp="1"/>
          </p:cNvSpPr>
          <p:nvPr>
            <p:ph type="body" sz="quarter" idx="27"/>
          </p:nvPr>
        </p:nvSpPr>
        <p:spPr>
          <a:xfrm>
            <a:off x="5377072" y="5977380"/>
            <a:ext cx="2077277" cy="1278186"/>
          </a:xfrm>
        </p:spPr>
        <p:txBody>
          <a:bodyPr/>
          <a:lstStyle/>
          <a:p>
            <a:r>
              <a:rPr kumimoji="1" lang="ja-JP" altLang="en-US" sz="2000" b="1" dirty="0" smtClean="0"/>
              <a:t>「肝炎コーディネーターってどんな人？～</a:t>
            </a:r>
            <a:r>
              <a:rPr kumimoji="1" lang="ja-JP" altLang="en-US" sz="1600" b="1" dirty="0" smtClean="0"/>
              <a:t>あなたが肝臓がんに　</a:t>
            </a:r>
            <a:r>
              <a:rPr lang="ja-JP" altLang="en-US" sz="1600" b="1" dirty="0"/>
              <a:t>　</a:t>
            </a:r>
            <a:r>
              <a:rPr kumimoji="1" lang="ja-JP" altLang="en-US" sz="1600" b="1" dirty="0" smtClean="0"/>
              <a:t>ならないために</a:t>
            </a:r>
            <a:r>
              <a:rPr kumimoji="1" lang="ja-JP" altLang="en-US" sz="2000" b="1" dirty="0" smtClean="0"/>
              <a:t>～」</a:t>
            </a:r>
            <a:endParaRPr kumimoji="1" lang="en-US" altLang="ja-JP" sz="2000" b="1" dirty="0" smtClean="0"/>
          </a:p>
          <a:p>
            <a:endParaRPr lang="en-US" altLang="ja-JP" sz="2400" b="1" dirty="0"/>
          </a:p>
        </p:txBody>
      </p:sp>
      <p:sp>
        <p:nvSpPr>
          <p:cNvPr id="28" name="テキスト プレースホルダー 17"/>
          <p:cNvSpPr>
            <a:spLocks noGrp="1"/>
          </p:cNvSpPr>
          <p:nvPr>
            <p:ph type="body" sz="quarter" idx="28"/>
          </p:nvPr>
        </p:nvSpPr>
        <p:spPr>
          <a:xfrm>
            <a:off x="634618" y="8865705"/>
            <a:ext cx="1760714" cy="273650"/>
          </a:xfrm>
        </p:spPr>
        <p:txBody>
          <a:bodyPr/>
          <a:lstStyle/>
          <a:p>
            <a:r>
              <a:rPr lang="ja-JP" altLang="en-US" sz="1400" b="1" dirty="0" smtClean="0"/>
              <a:t>（問い合わせ先）</a:t>
            </a:r>
            <a:endParaRPr kumimoji="1" lang="ja-JP" sz="1400" b="1" dirty="0"/>
          </a:p>
        </p:txBody>
      </p:sp>
      <p:sp>
        <p:nvSpPr>
          <p:cNvPr id="29" name="テキスト プレースホルダー 9"/>
          <p:cNvSpPr>
            <a:spLocks noGrp="1"/>
          </p:cNvSpPr>
          <p:nvPr>
            <p:ph type="body" sz="quarter" idx="20"/>
          </p:nvPr>
        </p:nvSpPr>
        <p:spPr>
          <a:xfrm>
            <a:off x="833397" y="9169068"/>
            <a:ext cx="4422658" cy="412254"/>
          </a:xfrm>
        </p:spPr>
        <p:txBody>
          <a:bodyPr/>
          <a:lstStyle/>
          <a:p>
            <a:r>
              <a:rPr lang="ja-JP" altLang="en-US" sz="1200" dirty="0">
                <a:solidFill>
                  <a:schemeClr val="tx1"/>
                </a:solidFill>
              </a:rPr>
              <a:t>鹿島藤津地区</a:t>
            </a:r>
            <a:r>
              <a:rPr lang="ja-JP" altLang="en-US" sz="1200" dirty="0" smtClean="0">
                <a:solidFill>
                  <a:schemeClr val="tx1"/>
                </a:solidFill>
              </a:rPr>
              <a:t>医師会　肝臓病市民公開講座事務局　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　　　　　　　　　　　　  </a:t>
            </a: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 smtClean="0">
                <a:solidFill>
                  <a:schemeClr val="tx1"/>
                </a:solidFill>
              </a:rPr>
              <a:t>　　　　　　　　　</a:t>
            </a:r>
            <a:r>
              <a:rPr lang="ja-JP" altLang="en-US" sz="1200" smtClean="0">
                <a:solidFill>
                  <a:schemeClr val="tx1"/>
                </a:solidFill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</a:rPr>
              <a:t>TEL</a:t>
            </a:r>
            <a:r>
              <a:rPr lang="ja-JP" altLang="en-US" sz="1200" dirty="0" smtClean="0">
                <a:solidFill>
                  <a:schemeClr val="tx1"/>
                </a:solidFill>
              </a:rPr>
              <a:t>：</a:t>
            </a:r>
            <a:r>
              <a:rPr lang="en-US" altLang="ja-JP" sz="1200" dirty="0" smtClean="0">
                <a:solidFill>
                  <a:schemeClr val="tx1"/>
                </a:solidFill>
              </a:rPr>
              <a:t>0954-63-3969</a:t>
            </a:r>
            <a:r>
              <a:rPr lang="ja-JP" altLang="en-US" sz="1200" dirty="0" smtClean="0">
                <a:solidFill>
                  <a:schemeClr val="tx1"/>
                </a:solidFill>
              </a:rPr>
              <a:t>）</a:t>
            </a:r>
            <a:endParaRPr kumimoji="1" lang="ja-JP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050713"/>
      </p:ext>
    </p:extLst>
  </p:cSld>
  <p:clrMapOvr>
    <a:masterClrMapping/>
  </p:clrMapOvr>
</p:sld>
</file>

<file path=ppt/theme/theme1.xml><?xml version="1.0" encoding="utf-8"?>
<a:theme xmlns:a="http://schemas.openxmlformats.org/drawingml/2006/main" name="学生のチラシ 8.5 x 11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tudent_Flyer_Blue_TP103896073" id="{33D72318-77FC-41BD-88AD-A2A39508DB69}" vid="{646E93C4-781A-4158-8AE9-C2BD55F08A03}"/>
    </a:ext>
  </a:extLst>
</a:theme>
</file>

<file path=ppt/theme/theme2.xml><?xml version="1.0" encoding="utf-8"?>
<a:theme xmlns:a="http://schemas.openxmlformats.org/drawingml/2006/main" name="Office Theme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-Calibri">
      <a:majorFont>
        <a:latin typeface="Impac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-Calibri">
      <a:majorFont>
        <a:latin typeface="Impac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4EAC694-BF20-4B7B-8617-712E6B9578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学生向けチラシ (黒と青、ゴシック デザイン)</Template>
  <TotalTime>0</TotalTime>
  <Words>132</Words>
  <Application>Microsoft Office PowerPoint</Application>
  <PresentationFormat>ユーザー設定</PresentationFormat>
  <Paragraphs>48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学生のチラシ 8.5 x 11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2014-04-14T04:46:54Z</dcterms:created>
  <dcterms:modified xsi:type="dcterms:W3CDTF">2015-11-13T01:47:42Z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TC038960749991</vt:lpwstr>
  </property>
</Properties>
</file>